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learn@eduplay.com" TargetMode="External"/><Relationship Id="rId3" Type="http://schemas.openxmlformats.org/officeDocument/2006/relationships/hyperlink" Target="http://www.eduplay.com" TargetMode="External"/><Relationship Id="rId1" Type="http://schemas.openxmlformats.org/officeDocument/2006/relationships/image" Target="../media/image-10-1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944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EduTech: The Future of Personalized Learning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0481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AI-Powered Platform for the Modern Learner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"Clear, step-by-step roadmaps that guide you through the best online resources"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471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Visionaries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• AI/Education Innovation Track • Concept Proposal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601861"/>
            <a:ext cx="7613094" cy="1435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Ready to Make an Impact Together?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765453" y="2583775"/>
            <a:ext cx="2870716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Risks &amp; Mitigation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65453" y="3161228"/>
            <a:ext cx="3539728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Scale: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User-centric approach with extensive research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5453" y="4287441"/>
            <a:ext cx="3539728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Partnerships: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Proven technology stack using scalable AI/ML services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5453" y="5413653"/>
            <a:ext cx="3539728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Talent: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Ready team of motivated developers and visionaries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846439" y="2583775"/>
            <a:ext cx="2870716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Contact Us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4846439" y="3161228"/>
            <a:ext cx="35397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learn@eduplay.com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6439" y="3707963"/>
            <a:ext cx="35397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LinkedIn: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/company/eduplay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6439" y="4254698"/>
            <a:ext cx="35397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Twitter: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@EduPlayLearning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6439" y="4801433"/>
            <a:ext cx="3539728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www.eduplay.com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93470" y="7031831"/>
            <a:ext cx="7285077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how the world learns. Join the educational revolution.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65453" y="6785848"/>
            <a:ext cx="30480" cy="841891"/>
          </a:xfrm>
          <a:prstGeom prst="rect">
            <a:avLst/>
          </a:prstGeom>
          <a:solidFill>
            <a:srgbClr val="876CD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224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Learning Crisis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141815"/>
            <a:ext cx="3688675" cy="2519363"/>
          </a:xfrm>
          <a:prstGeom prst="roundRect">
            <a:avLst>
              <a:gd name="adj" fmla="val 378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376249"/>
            <a:ext cx="298668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Information Overload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2975134"/>
            <a:ext cx="32198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Millions of courses and articles make it impossible to know where to start learning effectively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709279" y="2141815"/>
            <a:ext cx="3688794" cy="2519363"/>
          </a:xfrm>
          <a:prstGeom prst="roundRect">
            <a:avLst>
              <a:gd name="adj" fmla="val 378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43713" y="23762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Generic Paths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4943713" y="2975134"/>
            <a:ext cx="32199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One-size-fits-all curricula ignore individual learning styles and career goals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87992"/>
            <a:ext cx="7604284" cy="1793558"/>
          </a:xfrm>
          <a:prstGeom prst="roundRect">
            <a:avLst>
              <a:gd name="adj" fmla="val 53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1224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Theory-Practice Gap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28224" y="5721310"/>
            <a:ext cx="71354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Learners struggle to apply theoretical knowledge to real-world challenges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959096" y="2255163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87%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9913025" y="32869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Course Dropout Rate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8959096" y="388584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online learners never complete their courses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959096" y="5178623"/>
            <a:ext cx="48850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2.1B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9822180" y="6210419"/>
            <a:ext cx="31587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Overwhelmed Learners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8959096" y="680930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People worldwide feel lost in reskilling efforts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034" y="794504"/>
            <a:ext cx="7746444" cy="615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 Guide for Self-Learners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56034" y="1690687"/>
            <a:ext cx="187404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4" y="1986320"/>
            <a:ext cx="783193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6034" y="2125742"/>
            <a:ext cx="246042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Define Your Goal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56034" y="2545675"/>
            <a:ext cx="78319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specify their learning objective: "I want to learn data analysis"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56034" y="3173611"/>
            <a:ext cx="187404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4" y="3450550"/>
            <a:ext cx="783193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6034" y="3608665"/>
            <a:ext cx="246042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Creates Your Path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656034" y="4028599"/>
            <a:ext cx="78319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a unique, visual learning pathway with logical skill progression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656034" y="4656534"/>
            <a:ext cx="187404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34" y="4914781"/>
            <a:ext cx="783193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6034" y="5091589"/>
            <a:ext cx="246042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Curated Resources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656034" y="5511522"/>
            <a:ext cx="78319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finds and organizes the best free resources from across the web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56034" y="6139458"/>
            <a:ext cx="187404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34" y="6379012"/>
            <a:ext cx="7831931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56034" y="6574512"/>
            <a:ext cx="246042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 &amp; Connect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656034" y="6994446"/>
            <a:ext cx="78319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in project-based learning with mentor matching and community support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2656" y="1022271"/>
            <a:ext cx="7167801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Features That Transform Learning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656" y="1741051"/>
            <a:ext cx="375880" cy="3758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12656" y="2304812"/>
            <a:ext cx="197346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Learning Paths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012656" y="2641640"/>
            <a:ext cx="80914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analyzes millions of resources to create perfect learning sequences, enabling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10x faster skill acquisition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656" y="3182779"/>
            <a:ext cx="375880" cy="3758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12656" y="3746540"/>
            <a:ext cx="2287786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Quality Content Curation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012656" y="4083368"/>
            <a:ext cx="80914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millions of tutorials to find top 5-10 resources per topic, saving users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40+ hours of research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656" y="4624507"/>
            <a:ext cx="375880" cy="3758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12656" y="5188268"/>
            <a:ext cx="2436019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Project-Based Checkpoints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012656" y="5525095"/>
            <a:ext cx="80914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mini-projects ensure practical application, bridging theory-practice gap effectively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656" y="6066234"/>
            <a:ext cx="375880" cy="3758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12656" y="6629995"/>
            <a:ext cx="197346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AI-Mentor Matching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012656" y="6966823"/>
            <a:ext cx="809148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learners with suitable mentors based on goals, experience, and learning style preferences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83168"/>
            <a:ext cx="5567482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 Audiences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236" y="1835825"/>
            <a:ext cx="3991451" cy="399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2236" y="6065877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Students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42236" y="6625828"/>
            <a:ext cx="3991451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K-12 through higher education seeking personalized academic success and skill development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753" y="1835825"/>
            <a:ext cx="4128016" cy="41280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8753" y="6202442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Career Changers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58753" y="6762393"/>
            <a:ext cx="4128016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Individuals reskilling and upskilling for new opportunities in evolving job markets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834" y="1835825"/>
            <a:ext cx="3991451" cy="39914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11834" y="6065877"/>
            <a:ext cx="288238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Working Professionals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911834" y="6625828"/>
            <a:ext cx="3991451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Professionals pursuing continuous learning and skill development for career advancement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2582"/>
            <a:ext cx="75045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Competitive Advantage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1133951" y="2077164"/>
            <a:ext cx="414373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 Breakthrough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1133951" y="2863929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EduTech combines the best of AI-powered learning with gamified platforms, offering real-time adaptation, deep skill-building, and community learning unlike any existing solution.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1737003"/>
            <a:ext cx="30480" cy="2470785"/>
          </a:xfrm>
          <a:prstGeom prst="rect">
            <a:avLst/>
          </a:prstGeom>
          <a:solidFill>
            <a:srgbClr val="876CD4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45762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793790" y="5608082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Efficiency Gain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93790" y="648831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Dramatic improvement in learning outcomes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407093" y="45762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5x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407093" y="5608082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Engagement Increase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3407093" y="648831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user engagement and completion rates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020395" y="457628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1.6B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6020395" y="5608082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Learners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020395" y="611624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market reach worldwide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2707"/>
            <a:ext cx="63394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Development Roadmap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4404717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4" name="Shape 2"/>
          <p:cNvSpPr/>
          <p:nvPr/>
        </p:nvSpPr>
        <p:spPr>
          <a:xfrm>
            <a:off x="3968353" y="3724275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3"/>
          <p:cNvSpPr/>
          <p:nvPr/>
        </p:nvSpPr>
        <p:spPr>
          <a:xfrm>
            <a:off x="3728442" y="41495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804999" y="418147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2495074" y="19005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1: Foundation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020604" y="2408753"/>
            <a:ext cx="59259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3-6 months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MVP development with core AI engine and basic gamification features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404717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1495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36487" y="418147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5826562" y="53119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2: Beta Launch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4352092" y="5820132"/>
            <a:ext cx="59260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6-12 months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features rollout with limited user base testing and feedback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31448" y="3724275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91537" y="41495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68094" y="418147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9158168" y="19005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Phase 3: Full Scale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683698" y="2408753"/>
            <a:ext cx="59260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12+ months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launch with enterprise partnerships and market expansion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71639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Funding Request: $5M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AI development, team hiring, marketing, and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29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Projections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762720"/>
            <a:ext cx="1134070" cy="16875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19895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Q4 2025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641074" y="249769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1K beta users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60% completion rate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450312"/>
            <a:ext cx="1134070" cy="2050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6771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2026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641074" y="4185285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50K paid users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$8M ARR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$15M Series A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00807"/>
            <a:ext cx="1134070" cy="20504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7276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2027+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641074" y="6235779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1M+ paid users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$100M ARR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leadership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820" y="584240"/>
            <a:ext cx="6439733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5-Year Vision: Global Impact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20" y="1576864"/>
            <a:ext cx="1828324" cy="11299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7820" y="2941677"/>
            <a:ext cx="253317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Year 1: Active Learners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57820" y="3362801"/>
            <a:ext cx="3152418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100K+ active learners engaging with personalized content.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48" y="1576864"/>
            <a:ext cx="1828443" cy="11300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45148" y="2941796"/>
            <a:ext cx="24668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Year 2: Global Reach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045148" y="3362920"/>
            <a:ext cx="3152537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expands to serve learners in 50+ countries worldwide.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596" y="1576864"/>
            <a:ext cx="1828443" cy="11300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2596" y="2941796"/>
            <a:ext cx="24668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Year 3: Path Creation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432596" y="3362920"/>
            <a:ext cx="3152537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10 million unique learning paths intelligently created.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043" y="1576864"/>
            <a:ext cx="1828443" cy="113002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0043" y="2941796"/>
            <a:ext cx="3152537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Year 4: Career Transformation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0820043" y="3671292"/>
            <a:ext cx="3152537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Enabling over 1 million successful career transitions for users.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20" y="4648676"/>
            <a:ext cx="1828324" cy="11299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57820" y="6013490"/>
            <a:ext cx="315241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Year 5: Educational Revolution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657820" y="6742986"/>
            <a:ext cx="3152418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Sparking a global educational revolution, transforming how the world learns.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2025-09-14T11:29:27Z</dcterms:created>
  <dcterms:modified xsi:type="dcterms:W3CDTF">2025-09-14T11:29:27Z</dcterms:modified>
</cp:coreProperties>
</file>